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84" d="100"/>
          <a:sy n="84" d="100"/>
        </p:scale>
        <p:origin x="49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A4BEDC49-928B-4012-8D7D-DA0EF186BD6E}"/>
              </a:ext>
            </a:extLst>
          </p:cNvPr>
          <p:cNvSpPr/>
          <p:nvPr userDrawn="1"/>
        </p:nvSpPr>
        <p:spPr>
          <a:xfrm>
            <a:off x="0" y="2771534"/>
            <a:ext cx="12192000" cy="35952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3E5BED-A67A-44F3-99EE-7AB77FEE54E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2817" y="3610080"/>
            <a:ext cx="9358603" cy="547816"/>
          </a:xfrm>
          <a:prstGeom prst="rect">
            <a:avLst/>
          </a:prstGeom>
        </p:spPr>
        <p:txBody>
          <a:bodyPr anchor="ctr" anchorCtr="0"/>
          <a:lstStyle>
            <a:lvl1pPr algn="l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Titelfolie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5C86BDA-6036-463F-89AD-ED5FBC3EF1E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2817" y="4324621"/>
            <a:ext cx="9358602" cy="5478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2D2BA2C6-9290-47A7-B783-E60C0D7CAE55}"/>
              </a:ext>
            </a:extLst>
          </p:cNvPr>
          <p:cNvCxnSpPr/>
          <p:nvPr userDrawn="1"/>
        </p:nvCxnSpPr>
        <p:spPr>
          <a:xfrm flipH="1">
            <a:off x="1772817" y="2739044"/>
            <a:ext cx="10419183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id="{41D9A77E-8654-4EBE-8F26-FC6DB998A9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754" y="1292357"/>
            <a:ext cx="934464" cy="125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18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6D210879-9B17-0683-1E13-94C09AD4C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440"/>
            <a:ext cx="12191999" cy="6852559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54BD065-D874-0315-B190-28702D8707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877AD5-A94A-460B-BC15-89D852DFF03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0CE3BA25-EE14-12A2-D9F6-B58088D6CA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16696" y="1549461"/>
            <a:ext cx="9358603" cy="547816"/>
          </a:xfrm>
          <a:prstGeom prst="rect">
            <a:avLst/>
          </a:prstGeom>
        </p:spPr>
        <p:txBody>
          <a:bodyPr anchor="ctr" anchorCtr="0"/>
          <a:lstStyle>
            <a:lvl1pPr algn="l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Titelfolie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51921374-47FA-8DEC-4335-7CF0324CDB1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16697" y="2216682"/>
            <a:ext cx="9358602" cy="54781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274828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AC4E63F-AA4B-47B6-B075-84BC9A7946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663" y="6330488"/>
            <a:ext cx="1125894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algn="l"/>
            <a:r>
              <a:rPr lang="de-DE" dirty="0"/>
              <a:t>05.06.2023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306D33-F7F2-4D72-B851-4D1A7A12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2010" y="6315620"/>
            <a:ext cx="573833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F877AD5-A94A-460B-BC15-89D852DFF039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4D6CE4E-0EDA-4CEF-B49A-2314ADDFE6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4584" y="6203959"/>
            <a:ext cx="439506" cy="588445"/>
          </a:xfrm>
          <a:prstGeom prst="rect">
            <a:avLst/>
          </a:prstGeom>
        </p:spPr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0E52C7CC-F174-4DAA-A758-1E33A7997D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80592" y="6330487"/>
            <a:ext cx="8630815" cy="3651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96. Verwaltungsratssitzung des ZVNL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7C39C79D-425A-4905-A88C-E3BB921B65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7663" y="228687"/>
            <a:ext cx="11530012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Tagesordnungspunkt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C538D2A9-8C39-41E2-B468-4DE2A92AE7A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7663" y="897573"/>
            <a:ext cx="11144335" cy="5129154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997BB20-7109-4FE7-965C-6D8B9115FF43}"/>
              </a:ext>
            </a:extLst>
          </p:cNvPr>
          <p:cNvSpPr txBox="1"/>
          <p:nvPr userDrawn="1"/>
        </p:nvSpPr>
        <p:spPr>
          <a:xfrm>
            <a:off x="7891397" y="65130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FEC48DD-0DC2-46FA-BE0A-6D52629EE9E0}"/>
              </a:ext>
            </a:extLst>
          </p:cNvPr>
          <p:cNvCxnSpPr>
            <a:cxnSpLocks/>
          </p:cNvCxnSpPr>
          <p:nvPr userDrawn="1"/>
        </p:nvCxnSpPr>
        <p:spPr>
          <a:xfrm flipH="1">
            <a:off x="-32714" y="6203959"/>
            <a:ext cx="11524712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83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AC4E63F-AA4B-47B6-B075-84BC9A7946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663" y="6330488"/>
            <a:ext cx="1125894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algn="l"/>
            <a:r>
              <a:rPr lang="de-DE" dirty="0"/>
              <a:t>05.06.2023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306D33-F7F2-4D72-B851-4D1A7A12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2010" y="6315620"/>
            <a:ext cx="573833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F877AD5-A94A-460B-BC15-89D852DFF039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4D6CE4E-0EDA-4CEF-B49A-2314ADDFE6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4584" y="6203959"/>
            <a:ext cx="439506" cy="588445"/>
          </a:xfrm>
          <a:prstGeom prst="rect">
            <a:avLst/>
          </a:prstGeom>
        </p:spPr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0E52C7CC-F174-4DAA-A758-1E33A7997D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80592" y="6330487"/>
            <a:ext cx="8630815" cy="3651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96. Verwaltungsratssitzung des ZVNL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7C39C79D-425A-4905-A88C-E3BB921B65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7663" y="228687"/>
            <a:ext cx="11530012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Tagesordnungspunkt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C538D2A9-8C39-41E2-B468-4DE2A92AE7A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7663" y="2714107"/>
            <a:ext cx="11144335" cy="9933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Deckblatt/Trennblatt TOP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997BB20-7109-4FE7-965C-6D8B9115FF43}"/>
              </a:ext>
            </a:extLst>
          </p:cNvPr>
          <p:cNvSpPr txBox="1"/>
          <p:nvPr userDrawn="1"/>
        </p:nvSpPr>
        <p:spPr>
          <a:xfrm>
            <a:off x="7891397" y="65130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FEC48DD-0DC2-46FA-BE0A-6D52629EE9E0}"/>
              </a:ext>
            </a:extLst>
          </p:cNvPr>
          <p:cNvCxnSpPr>
            <a:cxnSpLocks/>
          </p:cNvCxnSpPr>
          <p:nvPr userDrawn="1"/>
        </p:nvCxnSpPr>
        <p:spPr>
          <a:xfrm flipH="1">
            <a:off x="-32714" y="6203959"/>
            <a:ext cx="11524712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64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AC4E63F-AA4B-47B6-B075-84BC9A7946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663" y="6330488"/>
            <a:ext cx="1125894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algn="l"/>
            <a:r>
              <a:rPr lang="de-DE" dirty="0"/>
              <a:t>05.06.2023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306D33-F7F2-4D72-B851-4D1A7A12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2010" y="6315620"/>
            <a:ext cx="573833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0F877AD5-A94A-460B-BC15-89D852DFF039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4D6CE4E-0EDA-4CEF-B49A-2314ADDFE6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4584" y="6203959"/>
            <a:ext cx="439506" cy="588445"/>
          </a:xfrm>
          <a:prstGeom prst="rect">
            <a:avLst/>
          </a:prstGeom>
        </p:spPr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0E52C7CC-F174-4DAA-A758-1E33A7997D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80592" y="6330487"/>
            <a:ext cx="8630815" cy="3651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96. Verwaltungsratssitzung des ZVNL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7C39C79D-425A-4905-A88C-E3BB921B65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7663" y="228687"/>
            <a:ext cx="11530012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Tagesordnungspunkt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C538D2A9-8C39-41E2-B468-4DE2A92AE7A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7663" y="897573"/>
            <a:ext cx="8631237" cy="5129154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3286C170-473E-47B4-862C-FECEB250C6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60265" y="897573"/>
            <a:ext cx="2356672" cy="5129154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997BB20-7109-4FE7-965C-6D8B9115FF43}"/>
              </a:ext>
            </a:extLst>
          </p:cNvPr>
          <p:cNvSpPr txBox="1"/>
          <p:nvPr userDrawn="1"/>
        </p:nvSpPr>
        <p:spPr>
          <a:xfrm>
            <a:off x="7891397" y="65130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FEC48DD-0DC2-46FA-BE0A-6D52629EE9E0}"/>
              </a:ext>
            </a:extLst>
          </p:cNvPr>
          <p:cNvCxnSpPr>
            <a:cxnSpLocks/>
          </p:cNvCxnSpPr>
          <p:nvPr userDrawn="1"/>
        </p:nvCxnSpPr>
        <p:spPr>
          <a:xfrm flipH="1">
            <a:off x="-32714" y="6203959"/>
            <a:ext cx="11524712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768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FF3F70B2-466A-423F-A2EB-51FA1ECF3D02}"/>
              </a:ext>
            </a:extLst>
          </p:cNvPr>
          <p:cNvSpPr/>
          <p:nvPr userDrawn="1"/>
        </p:nvSpPr>
        <p:spPr>
          <a:xfrm>
            <a:off x="0" y="739833"/>
            <a:ext cx="12192000" cy="5444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8B40A2-14BC-4E3B-B621-C842FB7F5C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8343" y="62695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D74436D-782B-45C5-B5DD-422AA37571D3}" type="datetime1">
              <a:rPr lang="de-DE" smtClean="0"/>
              <a:pPr/>
              <a:t>22.06.2025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85A88B-30DE-4079-98F3-377076CFB4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27566" y="6269555"/>
            <a:ext cx="573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F877AD5-A94A-460B-BC15-89D852DFF03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A66FF391-D907-4F5C-BD5E-B847B714E97F}"/>
              </a:ext>
            </a:extLst>
          </p:cNvPr>
          <p:cNvSpPr/>
          <p:nvPr userDrawn="1"/>
        </p:nvSpPr>
        <p:spPr>
          <a:xfrm>
            <a:off x="11486367" y="6184669"/>
            <a:ext cx="705633" cy="67333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772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presse@zvnl.d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27C606-525A-4AE0-9362-39DFCC5C0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8446" y="4013613"/>
            <a:ext cx="9667344" cy="54781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br>
              <a:rPr lang="de-DE" dirty="0"/>
            </a:br>
            <a:r>
              <a:rPr lang="de-DE" dirty="0"/>
              <a:t>Vorstellung Mitteldeutsches S-Bahn-Netz </a:t>
            </a:r>
            <a:br>
              <a:rPr lang="de-DE" dirty="0"/>
            </a:br>
            <a:r>
              <a:rPr lang="de-DE" dirty="0"/>
              <a:t>MDSB2025plus und Interim</a:t>
            </a:r>
            <a:br>
              <a:rPr lang="de-DE" dirty="0"/>
            </a:br>
            <a:r>
              <a:rPr lang="de-DE" dirty="0"/>
              <a:t>Pressegespräch am 24.06.2025</a:t>
            </a:r>
            <a:br>
              <a:rPr lang="de-DE" dirty="0"/>
            </a:br>
            <a:br>
              <a:rPr lang="de-DE" dirty="0"/>
            </a:br>
            <a:r>
              <a:rPr lang="de-DE" sz="2000" dirty="0"/>
              <a:t>Pressemappe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C772353-CDED-429B-AE3E-39E18601E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8446" y="5513341"/>
            <a:ext cx="9358602" cy="547816"/>
          </a:xfrm>
        </p:spPr>
        <p:txBody>
          <a:bodyPr/>
          <a:lstStyle/>
          <a:p>
            <a:r>
              <a:rPr lang="de-DE" sz="1400" dirty="0"/>
              <a:t>Bestellung der digitalen Pressemappe sowie Presseanfragen bitte per Mail an </a:t>
            </a:r>
            <a:r>
              <a:rPr lang="de-DE" sz="1400" dirty="0">
                <a:hlinkClick r:id="rId2"/>
              </a:rPr>
              <a:t>presse@zvnl.de</a:t>
            </a:r>
            <a:r>
              <a:rPr lang="de-DE" sz="1400" dirty="0"/>
              <a:t>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5EAFCFB-4689-3589-5006-B8F984EAB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2307" y="1249680"/>
            <a:ext cx="1674741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3270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versuch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i_Entwurf" id="{F855F8F1-0759-4D8B-A83C-82BE783002D0}" vid="{D9C272C5-E2B6-4659-BA39-3EF5ED1CFC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Designversuch 1</vt:lpstr>
      <vt:lpstr> Vorstellung Mitteldeutsches S-Bahn-Netz  MDSB2025plus und Interim Pressegespräch am 24.06.2025  Pressemappe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Vorstellung Mitteldeutsches S-Bahn-Netz  MDSB2025plus und Interim Pressegespräch am 24.06.2025  Pressemappe  </dc:title>
  <dc:creator>Katy Schröter</dc:creator>
  <cp:lastModifiedBy>Bernd Irrgang</cp:lastModifiedBy>
  <cp:revision>2</cp:revision>
  <cp:lastPrinted>2025-06-20T07:17:58Z</cp:lastPrinted>
  <dcterms:created xsi:type="dcterms:W3CDTF">2025-06-20T07:14:48Z</dcterms:created>
  <dcterms:modified xsi:type="dcterms:W3CDTF">2025-06-22T19:43:51Z</dcterms:modified>
</cp:coreProperties>
</file>